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556500" cy="10693400"/>
  <p:notesSz cx="6858000" cy="9144000"/>
  <p:embeddedFontLst>
    <p:embeddedFont>
      <p:font typeface="にくまる" charset="1" panose="02000900000000000000"/>
      <p:regular r:id="rId8"/>
    </p:embeddedFont>
    <p:embeddedFont>
      <p:font typeface="Brittany" charset="1" panose="00000000000000000000"/>
      <p:regular r:id="rId9"/>
    </p:embeddedFont>
    <p:embeddedFont>
      <p:font typeface="Open Sauce" charset="1" panose="00000500000000000000"/>
      <p:regular r:id="rId10"/>
    </p:embeddedFont>
    <p:embeddedFont>
      <p:font typeface="Open Sauce Bold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6547" y="167788"/>
            <a:ext cx="8196756" cy="2268000"/>
            <a:chOff x="0" y="0"/>
            <a:chExt cx="10929008" cy="30240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9502541" cy="3024000"/>
              <a:chOff x="0" y="0"/>
              <a:chExt cx="2554122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55412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554122">
                    <a:moveTo>
                      <a:pt x="0" y="0"/>
                    </a:moveTo>
                    <a:lnTo>
                      <a:pt x="2554122" y="0"/>
                    </a:lnTo>
                    <a:lnTo>
                      <a:pt x="255412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DD1A2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554122" cy="841375"/>
              </a:xfrm>
              <a:prstGeom prst="rect">
                <a:avLst/>
              </a:prstGeom>
            </p:spPr>
            <p:txBody>
              <a:bodyPr anchor="ctr" rtlCol="false" tIns="81416" lIns="81416" bIns="81416" rIns="81416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290773" y="210238"/>
              <a:ext cx="2450870" cy="2447806"/>
            </a:xfrm>
            <a:custGeom>
              <a:avLst/>
              <a:gdLst/>
              <a:ahLst/>
              <a:cxnLst/>
              <a:rect r="r" b="b" t="t" l="l"/>
              <a:pathLst>
                <a:path h="2447806" w="2450870">
                  <a:moveTo>
                    <a:pt x="0" y="0"/>
                  </a:moveTo>
                  <a:lnTo>
                    <a:pt x="2450870" y="0"/>
                  </a:lnTo>
                  <a:lnTo>
                    <a:pt x="2450870" y="2447807"/>
                  </a:lnTo>
                  <a:lnTo>
                    <a:pt x="0" y="2447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08758" y="598861"/>
              <a:ext cx="2214901" cy="2214901"/>
            </a:xfrm>
            <a:custGeom>
              <a:avLst/>
              <a:gdLst/>
              <a:ahLst/>
              <a:cxnLst/>
              <a:rect r="r" b="b" t="t" l="l"/>
              <a:pathLst>
                <a:path h="2214901" w="2214901">
                  <a:moveTo>
                    <a:pt x="0" y="0"/>
                  </a:moveTo>
                  <a:lnTo>
                    <a:pt x="2214900" y="0"/>
                  </a:lnTo>
                  <a:lnTo>
                    <a:pt x="2214900" y="2214901"/>
                  </a:lnTo>
                  <a:lnTo>
                    <a:pt x="0" y="2214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38183" y="519255"/>
              <a:ext cx="1356049" cy="389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3"/>
                </a:lnSpc>
                <a:spcBef>
                  <a:spcPct val="0"/>
                </a:spcBef>
              </a:pPr>
              <a:r>
                <a:rPr lang="en-US" b="true" sz="919" spc="185">
                  <a:solidFill>
                    <a:srgbClr val="F5EDDF"/>
                  </a:solidFill>
                  <a:latin typeface="にくまる"/>
                  <a:ea typeface="にくまる"/>
                  <a:cs typeface="にくまる"/>
                  <a:sym typeface="にくまる"/>
                </a:rPr>
                <a:t>SQUIRREL SQUAD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426468" y="819638"/>
              <a:ext cx="9502541" cy="12799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>
                  <a:solidFill>
                    <a:srgbClr val="000000"/>
                  </a:solidFill>
                  <a:latin typeface="Brittany"/>
                  <a:ea typeface="Brittany"/>
                  <a:cs typeface="Brittany"/>
                  <a:sym typeface="Brittany"/>
                </a:rPr>
                <a:t>Keeping in touch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16547" y="2721538"/>
            <a:ext cx="7126905" cy="2268000"/>
            <a:chOff x="0" y="0"/>
            <a:chExt cx="2554122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54122" cy="812800"/>
            </a:xfrm>
            <a:custGeom>
              <a:avLst/>
              <a:gdLst/>
              <a:ahLst/>
              <a:cxnLst/>
              <a:rect r="r" b="b" t="t" l="l"/>
              <a:pathLst>
                <a:path h="812800" w="2554122">
                  <a:moveTo>
                    <a:pt x="0" y="0"/>
                  </a:moveTo>
                  <a:lnTo>
                    <a:pt x="2554122" y="0"/>
                  </a:lnTo>
                  <a:lnTo>
                    <a:pt x="25541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D1A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554122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16547" y="8115936"/>
            <a:ext cx="1452284" cy="1085536"/>
          </a:xfrm>
          <a:custGeom>
            <a:avLst/>
            <a:gdLst/>
            <a:ahLst/>
            <a:cxnLst/>
            <a:rect r="r" b="b" t="t" l="l"/>
            <a:pathLst>
              <a:path h="1085536" w="1452284">
                <a:moveTo>
                  <a:pt x="0" y="0"/>
                </a:moveTo>
                <a:lnTo>
                  <a:pt x="1452285" y="0"/>
                </a:lnTo>
                <a:lnTo>
                  <a:pt x="1452285" y="1085535"/>
                </a:lnTo>
                <a:lnTo>
                  <a:pt x="0" y="1085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2401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799035" y="8115936"/>
            <a:ext cx="5544418" cy="1085536"/>
            <a:chOff x="0" y="0"/>
            <a:chExt cx="1986994" cy="3890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6994" cy="389031"/>
            </a:xfrm>
            <a:custGeom>
              <a:avLst/>
              <a:gdLst/>
              <a:ahLst/>
              <a:cxnLst/>
              <a:rect r="r" b="b" t="t" l="l"/>
              <a:pathLst>
                <a:path h="389031" w="1986994">
                  <a:moveTo>
                    <a:pt x="0" y="0"/>
                  </a:moveTo>
                  <a:lnTo>
                    <a:pt x="1986994" y="0"/>
                  </a:lnTo>
                  <a:lnTo>
                    <a:pt x="1986994" y="389031"/>
                  </a:lnTo>
                  <a:lnTo>
                    <a:pt x="0" y="389031"/>
                  </a:lnTo>
                  <a:close/>
                </a:path>
              </a:pathLst>
            </a:custGeom>
            <a:solidFill>
              <a:srgbClr val="DDD1A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986994" cy="417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4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16547" y="5275288"/>
            <a:ext cx="7126905" cy="2669194"/>
            <a:chOff x="0" y="0"/>
            <a:chExt cx="2554122" cy="9565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54122" cy="956579"/>
            </a:xfrm>
            <a:custGeom>
              <a:avLst/>
              <a:gdLst/>
              <a:ahLst/>
              <a:cxnLst/>
              <a:rect r="r" b="b" t="t" l="l"/>
              <a:pathLst>
                <a:path h="956579" w="2554122">
                  <a:moveTo>
                    <a:pt x="0" y="0"/>
                  </a:moveTo>
                  <a:lnTo>
                    <a:pt x="2554122" y="0"/>
                  </a:lnTo>
                  <a:lnTo>
                    <a:pt x="2554122" y="956579"/>
                  </a:lnTo>
                  <a:lnTo>
                    <a:pt x="0" y="956579"/>
                  </a:lnTo>
                  <a:close/>
                </a:path>
              </a:pathLst>
            </a:custGeom>
            <a:solidFill>
              <a:srgbClr val="DDD1A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2554122" cy="9851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577521" y="5945852"/>
            <a:ext cx="1838153" cy="1328065"/>
          </a:xfrm>
          <a:custGeom>
            <a:avLst/>
            <a:gdLst/>
            <a:ahLst/>
            <a:cxnLst/>
            <a:rect r="r" b="b" t="t" l="l"/>
            <a:pathLst>
              <a:path h="1328065" w="1838153">
                <a:moveTo>
                  <a:pt x="0" y="0"/>
                </a:moveTo>
                <a:lnTo>
                  <a:pt x="1838153" y="0"/>
                </a:lnTo>
                <a:lnTo>
                  <a:pt x="1838153" y="1328065"/>
                </a:lnTo>
                <a:lnTo>
                  <a:pt x="0" y="13280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073552" y="1997439"/>
            <a:ext cx="7294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Issue ~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675174" y="2708219"/>
            <a:ext cx="2209651" cy="379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Squirrel Events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756000" y="3190532"/>
            <a:ext cx="6048000" cy="1509483"/>
            <a:chOff x="0" y="0"/>
            <a:chExt cx="8064000" cy="2012645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9525"/>
              <a:ext cx="5339178" cy="335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69"/>
                </a:lnSpc>
              </a:pPr>
              <a:r>
                <a:rPr lang="en-US" b="true" sz="1724" spc="8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DATE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537541"/>
              <a:ext cx="5339178" cy="1475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******** *** ******</a:t>
              </a:r>
            </a:p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******** *** ******</a:t>
              </a:r>
            </a:p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******** *** ******</a:t>
              </a:r>
            </a:p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******** *** ******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670575" y="23333"/>
              <a:ext cx="2393425" cy="335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69"/>
                </a:lnSpc>
              </a:pPr>
              <a:r>
                <a:rPr lang="en-US" b="true" sz="1724" spc="8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TIME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670575" y="523733"/>
              <a:ext cx="2393425" cy="1475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</a:t>
              </a:r>
            </a:p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</a:t>
              </a:r>
            </a:p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</a:t>
              </a:r>
            </a:p>
            <a:p>
              <a:pPr algn="l">
                <a:lnSpc>
                  <a:spcPts val="2244"/>
                </a:lnSpc>
              </a:pPr>
              <a:r>
                <a:rPr lang="en-US" sz="165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****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18020" y="5447320"/>
            <a:ext cx="2357154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Hey, how are you?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556846" y="5917277"/>
            <a:ext cx="4586010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Text about what we are doing and why? General information etc.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99035" y="8432009"/>
            <a:ext cx="5544418" cy="405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Quote or thought, motivation</a:t>
            </a:r>
            <a:r>
              <a:rPr lang="en-US" sz="2400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7732" y="242081"/>
            <a:ext cx="6864537" cy="1611488"/>
            <a:chOff x="0" y="0"/>
            <a:chExt cx="1480830" cy="3476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80830" cy="347633"/>
            </a:xfrm>
            <a:custGeom>
              <a:avLst/>
              <a:gdLst/>
              <a:ahLst/>
              <a:cxnLst/>
              <a:rect r="r" b="b" t="t" l="l"/>
              <a:pathLst>
                <a:path h="347633" w="1480830">
                  <a:moveTo>
                    <a:pt x="0" y="0"/>
                  </a:moveTo>
                  <a:lnTo>
                    <a:pt x="1480830" y="0"/>
                  </a:lnTo>
                  <a:lnTo>
                    <a:pt x="1480830" y="347633"/>
                  </a:lnTo>
                  <a:lnTo>
                    <a:pt x="0" y="347633"/>
                  </a:lnTo>
                  <a:close/>
                </a:path>
              </a:pathLst>
            </a:custGeom>
            <a:blipFill>
              <a:blip r:embed="rId2"/>
              <a:stretch>
                <a:fillRect l="0" t="-91902" r="0" b="-9190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47732" y="2016577"/>
            <a:ext cx="6864537" cy="2268000"/>
            <a:chOff x="0" y="0"/>
            <a:chExt cx="246009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60095" cy="812800"/>
            </a:xfrm>
            <a:custGeom>
              <a:avLst/>
              <a:gdLst/>
              <a:ahLst/>
              <a:cxnLst/>
              <a:rect r="r" b="b" t="t" l="l"/>
              <a:pathLst>
                <a:path h="812800" w="2460095">
                  <a:moveTo>
                    <a:pt x="0" y="0"/>
                  </a:moveTo>
                  <a:lnTo>
                    <a:pt x="2460095" y="0"/>
                  </a:lnTo>
                  <a:lnTo>
                    <a:pt x="24600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D1A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460095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4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80866" y="8940504"/>
            <a:ext cx="7037751" cy="1487900"/>
            <a:chOff x="0" y="0"/>
            <a:chExt cx="2522171" cy="5332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22171" cy="533230"/>
            </a:xfrm>
            <a:custGeom>
              <a:avLst/>
              <a:gdLst/>
              <a:ahLst/>
              <a:cxnLst/>
              <a:rect r="r" b="b" t="t" l="l"/>
              <a:pathLst>
                <a:path h="533230" w="2522171">
                  <a:moveTo>
                    <a:pt x="0" y="0"/>
                  </a:moveTo>
                  <a:lnTo>
                    <a:pt x="2522171" y="0"/>
                  </a:lnTo>
                  <a:lnTo>
                    <a:pt x="2522171" y="533230"/>
                  </a:lnTo>
                  <a:lnTo>
                    <a:pt x="0" y="533230"/>
                  </a:lnTo>
                  <a:close/>
                </a:path>
              </a:pathLst>
            </a:custGeom>
            <a:solidFill>
              <a:srgbClr val="DDD1A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2522171" cy="561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4"/>
                </a:lnSpc>
              </a:pPr>
            </a:p>
            <a:p>
              <a:pPr algn="ctr">
                <a:lnSpc>
                  <a:spcPts val="2244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7732" y="4560802"/>
            <a:ext cx="3234310" cy="4169419"/>
            <a:chOff x="0" y="0"/>
            <a:chExt cx="1159104" cy="14942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59103" cy="1494226"/>
            </a:xfrm>
            <a:custGeom>
              <a:avLst/>
              <a:gdLst/>
              <a:ahLst/>
              <a:cxnLst/>
              <a:rect r="r" b="b" t="t" l="l"/>
              <a:pathLst>
                <a:path h="1494226" w="1159103">
                  <a:moveTo>
                    <a:pt x="0" y="0"/>
                  </a:moveTo>
                  <a:lnTo>
                    <a:pt x="1159103" y="0"/>
                  </a:lnTo>
                  <a:lnTo>
                    <a:pt x="1159103" y="1494226"/>
                  </a:lnTo>
                  <a:lnTo>
                    <a:pt x="0" y="1494226"/>
                  </a:lnTo>
                  <a:close/>
                </a:path>
              </a:pathLst>
            </a:custGeom>
            <a:solidFill>
              <a:srgbClr val="DDD1A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159104" cy="15228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977959" y="4560802"/>
            <a:ext cx="3234310" cy="4169419"/>
            <a:chOff x="0" y="0"/>
            <a:chExt cx="1159104" cy="149422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9103" cy="1494226"/>
            </a:xfrm>
            <a:custGeom>
              <a:avLst/>
              <a:gdLst/>
              <a:ahLst/>
              <a:cxnLst/>
              <a:rect r="r" b="b" t="t" l="l"/>
              <a:pathLst>
                <a:path h="1494226" w="1159103">
                  <a:moveTo>
                    <a:pt x="0" y="0"/>
                  </a:moveTo>
                  <a:lnTo>
                    <a:pt x="1159103" y="0"/>
                  </a:lnTo>
                  <a:lnTo>
                    <a:pt x="1159103" y="1494226"/>
                  </a:lnTo>
                  <a:lnTo>
                    <a:pt x="0" y="1494226"/>
                  </a:lnTo>
                  <a:close/>
                </a:path>
              </a:pathLst>
            </a:custGeom>
            <a:solidFill>
              <a:srgbClr val="DDD1A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1159104" cy="15228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898021" y="9006446"/>
            <a:ext cx="534047" cy="534047"/>
          </a:xfrm>
          <a:custGeom>
            <a:avLst/>
            <a:gdLst/>
            <a:ahLst/>
            <a:cxnLst/>
            <a:rect r="r" b="b" t="t" l="l"/>
            <a:pathLst>
              <a:path h="534047" w="534047">
                <a:moveTo>
                  <a:pt x="0" y="0"/>
                </a:moveTo>
                <a:lnTo>
                  <a:pt x="534046" y="0"/>
                </a:lnTo>
                <a:lnTo>
                  <a:pt x="534046" y="534047"/>
                </a:lnTo>
                <a:lnTo>
                  <a:pt x="0" y="534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73399" y="9006446"/>
            <a:ext cx="534047" cy="534047"/>
          </a:xfrm>
          <a:custGeom>
            <a:avLst/>
            <a:gdLst/>
            <a:ahLst/>
            <a:cxnLst/>
            <a:rect r="r" b="b" t="t" l="l"/>
            <a:pathLst>
              <a:path h="534047" w="534047">
                <a:moveTo>
                  <a:pt x="0" y="0"/>
                </a:moveTo>
                <a:lnTo>
                  <a:pt x="534047" y="0"/>
                </a:lnTo>
                <a:lnTo>
                  <a:pt x="534047" y="534047"/>
                </a:lnTo>
                <a:lnTo>
                  <a:pt x="0" y="53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061067" y="9006446"/>
            <a:ext cx="534047" cy="534047"/>
          </a:xfrm>
          <a:custGeom>
            <a:avLst/>
            <a:gdLst/>
            <a:ahLst/>
            <a:cxnLst/>
            <a:rect r="r" b="b" t="t" l="l"/>
            <a:pathLst>
              <a:path h="534047" w="534047">
                <a:moveTo>
                  <a:pt x="0" y="0"/>
                </a:moveTo>
                <a:lnTo>
                  <a:pt x="534047" y="0"/>
                </a:lnTo>
                <a:lnTo>
                  <a:pt x="534047" y="534047"/>
                </a:lnTo>
                <a:lnTo>
                  <a:pt x="0" y="5340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283602" y="9006446"/>
            <a:ext cx="677618" cy="534047"/>
          </a:xfrm>
          <a:custGeom>
            <a:avLst/>
            <a:gdLst/>
            <a:ahLst/>
            <a:cxnLst/>
            <a:rect r="r" b="b" t="t" l="l"/>
            <a:pathLst>
              <a:path h="534047" w="677618">
                <a:moveTo>
                  <a:pt x="0" y="0"/>
                </a:moveTo>
                <a:lnTo>
                  <a:pt x="677618" y="0"/>
                </a:lnTo>
                <a:lnTo>
                  <a:pt x="677618" y="534047"/>
                </a:lnTo>
                <a:lnTo>
                  <a:pt x="0" y="5340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333511" y="9006446"/>
            <a:ext cx="932462" cy="534047"/>
          </a:xfrm>
          <a:custGeom>
            <a:avLst/>
            <a:gdLst/>
            <a:ahLst/>
            <a:cxnLst/>
            <a:rect r="r" b="b" t="t" l="l"/>
            <a:pathLst>
              <a:path h="534047" w="932462">
                <a:moveTo>
                  <a:pt x="0" y="0"/>
                </a:moveTo>
                <a:lnTo>
                  <a:pt x="932462" y="0"/>
                </a:lnTo>
                <a:lnTo>
                  <a:pt x="932462" y="534047"/>
                </a:lnTo>
                <a:lnTo>
                  <a:pt x="0" y="5340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47732" y="1930852"/>
            <a:ext cx="6864537" cy="705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Support ideas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47732" y="2769686"/>
            <a:ext cx="6864537" cy="36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What are we talking about header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7732" y="3368173"/>
            <a:ext cx="6864537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Text for supporting you with work/life/planning/procrastination etc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32354" y="9897900"/>
            <a:ext cx="548833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Links, telephone numbers, groups to join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4412" y="4838635"/>
            <a:ext cx="2308622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News article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43724" y="4666439"/>
            <a:ext cx="3816276" cy="880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557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What people are talking about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DAGcEfrArUs</dc:identifier>
  <dcterms:modified xsi:type="dcterms:W3CDTF">2011-08-01T06:04:30Z</dcterms:modified>
  <cp:revision>1</cp:revision>
  <dc:title>Newsletter Template 1</dc:title>
</cp:coreProperties>
</file>